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256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100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733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031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64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95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15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04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10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732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841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ED19F-86BB-43AA-97BF-968B8742FF19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D521E-594C-4360-8590-541A1F193E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8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262389"/>
            <a:ext cx="2706036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Year 6 curriculum overview </a:t>
            </a:r>
          </a:p>
          <a:p>
            <a:pPr algn="ctr"/>
            <a:r>
              <a:rPr lang="en-GB" dirty="0"/>
              <a:t>Autumn Term 1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916" y="2601743"/>
            <a:ext cx="2802023" cy="286232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English</a:t>
            </a:r>
            <a:endParaRPr lang="en-GB" sz="1200" dirty="0"/>
          </a:p>
          <a:p>
            <a:r>
              <a:rPr lang="en-GB" sz="1200" b="1" dirty="0"/>
              <a:t>Poetry: ’</a:t>
            </a:r>
            <a:r>
              <a:rPr lang="en-GB" sz="1200" dirty="0"/>
              <a:t>What I Didn’t Do Over The Summer’. We will be performing and writing poems.</a:t>
            </a:r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endParaRPr lang="en-GB" sz="1200" b="1" dirty="0"/>
          </a:p>
          <a:p>
            <a:r>
              <a:rPr lang="en-GB" sz="1200" b="1" dirty="0"/>
              <a:t>Non-fiction: </a:t>
            </a:r>
            <a:endParaRPr lang="en-GB" sz="1200" dirty="0"/>
          </a:p>
          <a:p>
            <a:r>
              <a:rPr lang="en-GB" sz="1200" dirty="0"/>
              <a:t>We will use ‘</a:t>
            </a:r>
            <a:r>
              <a:rPr lang="en-GB" sz="1200" dirty="0" err="1"/>
              <a:t>Youthquake</a:t>
            </a:r>
            <a:r>
              <a:rPr lang="en-GB" sz="1200" dirty="0"/>
              <a:t>’ by Tom Adams and ‘Anne Frank’s Diary’ to write biographies about young people who shook the world.</a:t>
            </a:r>
            <a:endParaRPr lang="en-GB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3934" y="976660"/>
            <a:ext cx="2797192" cy="138499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Maths</a:t>
            </a:r>
            <a:endParaRPr lang="en-GB" sz="1200" dirty="0"/>
          </a:p>
          <a:p>
            <a:r>
              <a:rPr lang="en-GB" sz="1200" u="sng" dirty="0"/>
              <a:t>Number and place value,</a:t>
            </a:r>
            <a:r>
              <a:rPr lang="en-GB" sz="1200" dirty="0"/>
              <a:t> including reading, writing, comparing and ordering numbers to 10,000,000; rounding numbers and negative numbers </a:t>
            </a:r>
          </a:p>
          <a:p>
            <a:r>
              <a:rPr lang="en-GB" sz="1200" u="sng" dirty="0"/>
              <a:t>The Four Operations:</a:t>
            </a:r>
            <a:r>
              <a:rPr lang="en-GB" sz="1200" dirty="0"/>
              <a:t> working on efficient written methods for</a:t>
            </a:r>
            <a:r>
              <a:rPr lang="en-GB" sz="1200" baseline="-25000" dirty="0"/>
              <a:t>, </a:t>
            </a:r>
            <a:r>
              <a:rPr lang="en-GB" sz="1200" dirty="0"/>
              <a:t>-, x and ÷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14965" y="4802355"/>
            <a:ext cx="2706036" cy="166199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Computing:</a:t>
            </a:r>
          </a:p>
          <a:p>
            <a:r>
              <a:rPr lang="en-GB" sz="1200" dirty="0"/>
              <a:t>Learning all about online safety!</a:t>
            </a:r>
          </a:p>
          <a:p>
            <a:r>
              <a:rPr lang="en-GB" sz="1200" dirty="0"/>
              <a:t>What is personal information?</a:t>
            </a:r>
          </a:p>
          <a:p>
            <a:r>
              <a:rPr lang="en-GB" sz="1200" dirty="0"/>
              <a:t>What are the risks of going online?</a:t>
            </a:r>
          </a:p>
          <a:p>
            <a:r>
              <a:rPr lang="en-GB" sz="1200" dirty="0"/>
              <a:t>How should we behave when we are online?</a:t>
            </a:r>
          </a:p>
          <a:p>
            <a:r>
              <a:rPr lang="en-GB" sz="1200" dirty="0"/>
              <a:t>How should we respond to hurtful online behaviour?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13652" y="2348880"/>
            <a:ext cx="2806820" cy="255454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Key questions for History:</a:t>
            </a:r>
          </a:p>
          <a:p>
            <a:r>
              <a:rPr lang="en-GB" sz="1200" dirty="0"/>
              <a:t>Why did Britain go to war in 1939?</a:t>
            </a:r>
          </a:p>
          <a:p>
            <a:r>
              <a:rPr lang="en-GB" sz="1200" dirty="0"/>
              <a:t> </a:t>
            </a:r>
          </a:p>
          <a:p>
            <a:r>
              <a:rPr lang="en-GB" sz="1200" dirty="0"/>
              <a:t>Why were children evacuated?  </a:t>
            </a:r>
          </a:p>
          <a:p>
            <a:r>
              <a:rPr lang="en-GB" sz="1200" dirty="0"/>
              <a:t> </a:t>
            </a:r>
          </a:p>
          <a:p>
            <a:r>
              <a:rPr lang="en-GB" sz="1200" dirty="0"/>
              <a:t>What was the impact of the Blitz?</a:t>
            </a:r>
          </a:p>
          <a:p>
            <a:endParaRPr lang="en-GB" sz="1200" dirty="0"/>
          </a:p>
          <a:p>
            <a:r>
              <a:rPr lang="en-GB" sz="1200" dirty="0"/>
              <a:t>How did people carry on with normal life during WW2? </a:t>
            </a:r>
          </a:p>
          <a:p>
            <a:endParaRPr lang="en-GB" sz="1200" dirty="0"/>
          </a:p>
          <a:p>
            <a:r>
              <a:rPr lang="en-GB" sz="1200" dirty="0"/>
              <a:t>What is propaganda?</a:t>
            </a:r>
          </a:p>
          <a:p>
            <a:r>
              <a:rPr lang="en-GB" sz="1200" dirty="0"/>
              <a:t> </a:t>
            </a:r>
          </a:p>
          <a:p>
            <a:r>
              <a:rPr lang="en-GB" sz="1200" dirty="0"/>
              <a:t>How did we celebrate the end of the war?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22465" y="4974267"/>
            <a:ext cx="2806819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RE and PSHE</a:t>
            </a:r>
            <a:endParaRPr lang="en-GB" sz="1200" dirty="0"/>
          </a:p>
          <a:p>
            <a:r>
              <a:rPr lang="en-GB" sz="1200" dirty="0"/>
              <a:t>What is holiness to Jewish people?</a:t>
            </a:r>
          </a:p>
          <a:p>
            <a:r>
              <a:rPr lang="en-GB" sz="1200" dirty="0"/>
              <a:t>New Beginnings &amp; Pupil Voice</a:t>
            </a:r>
          </a:p>
          <a:p>
            <a:r>
              <a:rPr lang="en-GB" sz="1200" dirty="0"/>
              <a:t>Mental Health and Wellbeing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47472" y="227598"/>
            <a:ext cx="2658647" cy="2862322"/>
          </a:xfrm>
          <a:prstGeom prst="rect">
            <a:avLst/>
          </a:prstGeom>
          <a:noFill/>
          <a:ln w="41275">
            <a:solidFill>
              <a:schemeClr val="tx2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We’ll Meet Again!</a:t>
            </a:r>
          </a:p>
          <a:p>
            <a:pPr algn="ctr"/>
            <a:r>
              <a:rPr lang="en-GB" dirty="0"/>
              <a:t>Join Year 6 as we start our History topic on World War Two.</a:t>
            </a:r>
          </a:p>
          <a:p>
            <a:pPr algn="ctr"/>
            <a:r>
              <a:rPr lang="en-GB" dirty="0"/>
              <a:t>We shall be looking at this very important event on a local, national and international scale. What did World War Two mean to those living in Sussex?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3653" y="5910371"/>
            <a:ext cx="2815632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PE</a:t>
            </a:r>
            <a:endParaRPr lang="en-GB" sz="1200" dirty="0"/>
          </a:p>
          <a:p>
            <a:r>
              <a:rPr lang="en-GB" sz="1200" dirty="0"/>
              <a:t>Games Activities: Invasion Games – T1 Rugby</a:t>
            </a:r>
          </a:p>
          <a:p>
            <a:r>
              <a:rPr lang="en-GB" sz="1200" dirty="0"/>
              <a:t>Gymnastics - Floor work and routine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2465" y="188640"/>
            <a:ext cx="2798007" cy="206210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Important dates:</a:t>
            </a:r>
          </a:p>
          <a:p>
            <a:endParaRPr lang="en-GB" sz="1200" u="sng" dirty="0"/>
          </a:p>
          <a:p>
            <a:r>
              <a:rPr lang="en-GB" sz="1200" u="sng" dirty="0"/>
              <a:t>Secondary submissions</a:t>
            </a:r>
          </a:p>
          <a:p>
            <a:r>
              <a:rPr lang="en-GB" sz="1200" dirty="0"/>
              <a:t>Deadline 31</a:t>
            </a:r>
            <a:r>
              <a:rPr lang="en-GB" sz="1200" baseline="30000" dirty="0"/>
              <a:t>st</a:t>
            </a:r>
            <a:r>
              <a:rPr lang="en-GB" sz="1200" dirty="0"/>
              <a:t> October 2025</a:t>
            </a:r>
          </a:p>
          <a:p>
            <a:endParaRPr lang="en-GB" sz="1400" dirty="0"/>
          </a:p>
          <a:p>
            <a:r>
              <a:rPr lang="en-GB" sz="1200" u="sng" dirty="0"/>
              <a:t>Trips: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Shoreham Airport – WW2/Art Link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Residential Visit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Take Shelter Visit </a:t>
            </a:r>
          </a:p>
          <a:p>
            <a:endParaRPr lang="en-GB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167307" y="5631863"/>
            <a:ext cx="2802023" cy="83099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/>
              <a:t>Music</a:t>
            </a:r>
            <a:endParaRPr lang="en-GB" sz="1200" dirty="0"/>
          </a:p>
          <a:p>
            <a:r>
              <a:rPr lang="en-GB" sz="1200" i="1" dirty="0"/>
              <a:t>Happy - </a:t>
            </a:r>
            <a:r>
              <a:rPr lang="en-GB" sz="1200" dirty="0"/>
              <a:t>All the learning in this unit is focused around one song: Happy, a pop song by Pharrell Williams.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3308" y="3159057"/>
            <a:ext cx="2348812" cy="15630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2530" y="3284574"/>
            <a:ext cx="1241295" cy="130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12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576</TotalTime>
  <Words>316</Words>
  <Application>Microsoft Office PowerPoint</Application>
  <PresentationFormat>On-screen Show (4:3)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Carlton Hill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Maurice Leahy</dc:creator>
  <cp:lastModifiedBy>Billy Darke</cp:lastModifiedBy>
  <cp:revision>45</cp:revision>
  <cp:lastPrinted>2026-09-02T15:03:42Z</cp:lastPrinted>
  <dcterms:created xsi:type="dcterms:W3CDTF">2014-12-19T14:45:49Z</dcterms:created>
  <dcterms:modified xsi:type="dcterms:W3CDTF">2026-09-02T15:03:52Z</dcterms:modified>
</cp:coreProperties>
</file>