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64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256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100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733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031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649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956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15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043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10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327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841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388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504" y="172978"/>
            <a:ext cx="2808312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assoon Penpals" panose="02000400000000000000" pitchFamily="2" charset="0"/>
              </a:rPr>
              <a:t>Year 2 topic overview Autumn Term 1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64608" y="153794"/>
            <a:ext cx="2875544" cy="160043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atin typeface="Sassoon Penpals" panose="02000400000000000000" pitchFamily="2" charset="0"/>
              </a:rPr>
              <a:t>English:</a:t>
            </a:r>
          </a:p>
          <a:p>
            <a:r>
              <a:rPr lang="en-GB" sz="1600" b="1" dirty="0">
                <a:latin typeface="Sassoon Penpals" panose="02000400000000000000" pitchFamily="2" charset="0"/>
              </a:rPr>
              <a:t>Fiction: </a:t>
            </a:r>
            <a:r>
              <a:rPr lang="en-GB" sz="1600" dirty="0">
                <a:latin typeface="Sassoon Penpals" panose="02000400000000000000" pitchFamily="2" charset="0"/>
              </a:rPr>
              <a:t>‘Maisie’s Dragon’ journey story</a:t>
            </a:r>
          </a:p>
          <a:p>
            <a:r>
              <a:rPr lang="en-GB" sz="1600" b="1" dirty="0">
                <a:latin typeface="Sassoon Penpals" panose="02000400000000000000" pitchFamily="2" charset="0"/>
              </a:rPr>
              <a:t>Poetry: </a:t>
            </a:r>
            <a:r>
              <a:rPr lang="en-GB" sz="1600" dirty="0">
                <a:latin typeface="Sassoon Penpals" panose="02000400000000000000" pitchFamily="2" charset="0"/>
              </a:rPr>
              <a:t>‘The Magic Box’ by Kit Wright</a:t>
            </a:r>
          </a:p>
          <a:p>
            <a:r>
              <a:rPr lang="en-GB" sz="1600" b="1" dirty="0">
                <a:latin typeface="Sassoon Penpals" panose="02000400000000000000" pitchFamily="2" charset="0"/>
              </a:rPr>
              <a:t>Non fiction: </a:t>
            </a:r>
            <a:r>
              <a:rPr lang="en-GB" sz="1600" dirty="0">
                <a:latin typeface="Sassoon Penpals" panose="02000400000000000000" pitchFamily="2" charset="0"/>
              </a:rPr>
              <a:t>Recount on our trip to Preston Manor</a:t>
            </a:r>
          </a:p>
          <a:p>
            <a:r>
              <a:rPr lang="en-GB" sz="1600" b="1" dirty="0">
                <a:latin typeface="Sassoon Penpals" panose="02000400000000000000" pitchFamily="2" charset="0"/>
              </a:rPr>
              <a:t>Fiction: </a:t>
            </a:r>
            <a:r>
              <a:rPr lang="en-GB" sz="1600" dirty="0">
                <a:latin typeface="Sassoon Penpals" panose="02000400000000000000" pitchFamily="2" charset="0"/>
              </a:rPr>
              <a:t>Whatever Wanda Wanted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504" y="926718"/>
            <a:ext cx="2821949" cy="175432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atin typeface="Sassoon Penpals" panose="02000400000000000000" pitchFamily="2" charset="0"/>
              </a:rPr>
              <a:t>Maths:</a:t>
            </a:r>
          </a:p>
          <a:p>
            <a:r>
              <a:rPr lang="en-GB" dirty="0">
                <a:latin typeface="Sassoon Penpals" panose="02000400000000000000" pitchFamily="2" charset="0"/>
              </a:rPr>
              <a:t>Place value, numbers to 20, number bonds to 10, numbers to 100 in steps of 10, partitioning numbers to 100, write numbers in words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84912" y="116632"/>
            <a:ext cx="3051584" cy="167738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atin typeface="Sassoon Penpals" panose="02000400000000000000" pitchFamily="2" charset="0"/>
              </a:rPr>
              <a:t>Computing:</a:t>
            </a:r>
          </a:p>
          <a:p>
            <a:r>
              <a:rPr lang="en-GB" sz="1700" dirty="0">
                <a:latin typeface="Sassoon Penpals" panose="02000400000000000000" pitchFamily="2" charset="0"/>
              </a:rPr>
              <a:t>We are safe online</a:t>
            </a:r>
          </a:p>
          <a:p>
            <a:r>
              <a:rPr lang="en-GB" sz="1700" dirty="0">
                <a:latin typeface="Sassoon Penpals" panose="02000400000000000000" pitchFamily="2" charset="0"/>
              </a:rPr>
              <a:t>How to keep safe when online</a:t>
            </a:r>
          </a:p>
          <a:p>
            <a:r>
              <a:rPr lang="en-GB" sz="1700" dirty="0">
                <a:latin typeface="Sassoon Penpals" panose="02000400000000000000" pitchFamily="2" charset="0"/>
              </a:rPr>
              <a:t>What to do if not feeling safe online</a:t>
            </a:r>
          </a:p>
          <a:p>
            <a:r>
              <a:rPr lang="en-GB" sz="1700" dirty="0">
                <a:latin typeface="Sassoon Penpals" panose="02000400000000000000" pitchFamily="2" charset="0"/>
              </a:rPr>
              <a:t>What a password is and why data protection is important.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576" y="4336102"/>
            <a:ext cx="3202667" cy="209288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atin typeface="Sassoon Penpals" panose="02000400000000000000" pitchFamily="2" charset="0"/>
              </a:rPr>
              <a:t>History Key questions for topic:</a:t>
            </a:r>
          </a:p>
          <a:p>
            <a:pPr lvl="0"/>
            <a:r>
              <a:rPr lang="en-GB" sz="1600" dirty="0">
                <a:latin typeface="Sassoon Penpals" panose="02000400000000000000" pitchFamily="2" charset="0"/>
              </a:rPr>
              <a:t>Who were the ‘Victorians?’</a:t>
            </a:r>
          </a:p>
          <a:p>
            <a:pPr lvl="0"/>
            <a:r>
              <a:rPr lang="en-GB" sz="1600" dirty="0">
                <a:latin typeface="Sassoon Penpals" panose="02000400000000000000" pitchFamily="2" charset="0"/>
              </a:rPr>
              <a:t>What was Brighton like in Victorian times?</a:t>
            </a:r>
          </a:p>
          <a:p>
            <a:pPr lvl="0"/>
            <a:r>
              <a:rPr lang="en-GB" sz="1600" dirty="0">
                <a:latin typeface="Sassoon Penpals" panose="02000400000000000000" pitchFamily="2" charset="0"/>
              </a:rPr>
              <a:t>What was life like in Victorian Brighton? </a:t>
            </a:r>
          </a:p>
          <a:p>
            <a:pPr lvl="0"/>
            <a:r>
              <a:rPr lang="en-GB" sz="1600" dirty="0">
                <a:latin typeface="Sassoon Penpals" panose="02000400000000000000" pitchFamily="2" charset="0"/>
              </a:rPr>
              <a:t>What was it like to be a child living in Victorian Brighton? </a:t>
            </a:r>
          </a:p>
          <a:p>
            <a:pPr lvl="0"/>
            <a:r>
              <a:rPr lang="en-GB" sz="1600" dirty="0">
                <a:latin typeface="Sassoon Penpals" panose="02000400000000000000" pitchFamily="2" charset="0"/>
              </a:rPr>
              <a:t>How is Victorian life the same and different to today?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88014" y="1865990"/>
            <a:ext cx="3040237" cy="13542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atin typeface="Sassoon Penpals" panose="02000400000000000000" pitchFamily="2" charset="0"/>
              </a:rPr>
              <a:t>RE and PSHE:</a:t>
            </a:r>
          </a:p>
          <a:p>
            <a:r>
              <a:rPr lang="en-GB" sz="1600" dirty="0">
                <a:latin typeface="Sassoon Penpals" panose="02000400000000000000" pitchFamily="2" charset="0"/>
              </a:rPr>
              <a:t>New beginnings </a:t>
            </a:r>
          </a:p>
          <a:p>
            <a:r>
              <a:rPr lang="en-GB" sz="1600" dirty="0">
                <a:latin typeface="Sassoon Penpals" panose="02000400000000000000" pitchFamily="2" charset="0"/>
              </a:rPr>
              <a:t>Emotions and the ‘Just Right’ tower</a:t>
            </a:r>
          </a:p>
          <a:p>
            <a:r>
              <a:rPr lang="en-GB" sz="1600" dirty="0">
                <a:latin typeface="Sassoon Penpals" panose="02000400000000000000" pitchFamily="2" charset="0"/>
              </a:rPr>
              <a:t>Citizenship – how can we be a good citizen for our community?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42002" y="1944802"/>
            <a:ext cx="2658647" cy="2031325"/>
          </a:xfrm>
          <a:prstGeom prst="rect">
            <a:avLst/>
          </a:prstGeom>
          <a:noFill/>
          <a:ln w="41275">
            <a:solidFill>
              <a:schemeClr val="tx2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assoon Penpals" panose="02000400000000000000" pitchFamily="2" charset="0"/>
              </a:rPr>
              <a:t>History Topic</a:t>
            </a:r>
          </a:p>
          <a:p>
            <a:pPr algn="ctr"/>
            <a:r>
              <a:rPr lang="en-GB" dirty="0">
                <a:latin typeface="Sassoon Penpals" panose="02000400000000000000" pitchFamily="2" charset="0"/>
              </a:rPr>
              <a:t>Victorians</a:t>
            </a:r>
          </a:p>
          <a:p>
            <a:pPr algn="ctr"/>
            <a:endParaRPr lang="en-GB" dirty="0">
              <a:latin typeface="Sassoon Penpals" panose="02000400000000000000" pitchFamily="2" charset="0"/>
            </a:endParaRPr>
          </a:p>
          <a:p>
            <a:pPr algn="ctr"/>
            <a:endParaRPr lang="en-GB" dirty="0">
              <a:latin typeface="Sassoon Penpals" panose="02000400000000000000" pitchFamily="2" charset="0"/>
            </a:endParaRPr>
          </a:p>
          <a:p>
            <a:pPr algn="ctr"/>
            <a:endParaRPr lang="en-GB" dirty="0">
              <a:latin typeface="Sassoon Penpals" panose="02000400000000000000" pitchFamily="2" charset="0"/>
            </a:endParaRPr>
          </a:p>
          <a:p>
            <a:pPr algn="ctr"/>
            <a:endParaRPr lang="en-GB" dirty="0">
              <a:latin typeface="Sassoon Penpals" panose="02000400000000000000" pitchFamily="2" charset="0"/>
            </a:endParaRPr>
          </a:p>
          <a:p>
            <a:pPr algn="ctr"/>
            <a:endParaRPr lang="en-GB" dirty="0">
              <a:latin typeface="Sassoon Penpals" panose="020004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504" y="2967335"/>
            <a:ext cx="285877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atin typeface="Sassoon Penpals" panose="02000400000000000000" pitchFamily="2" charset="0"/>
              </a:rPr>
              <a:t>PE: </a:t>
            </a:r>
          </a:p>
          <a:p>
            <a:r>
              <a:rPr lang="en-GB" dirty="0">
                <a:latin typeface="Sassoon Penpals" panose="02000400000000000000" pitchFamily="2" charset="0"/>
              </a:rPr>
              <a:t>Gymnastics – Tuesday</a:t>
            </a:r>
          </a:p>
          <a:p>
            <a:r>
              <a:rPr lang="en-GB" dirty="0">
                <a:latin typeface="Sassoon Penpals" panose="02000400000000000000" pitchFamily="2" charset="0"/>
              </a:rPr>
              <a:t>Rugby fundamentals - Thursday</a:t>
            </a:r>
          </a:p>
        </p:txBody>
      </p:sp>
      <p:pic>
        <p:nvPicPr>
          <p:cNvPr id="1028" name="Picture 4" descr="Primary Music - Songs: History - Victorians - BBC Teac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556" y="2554967"/>
            <a:ext cx="2279870" cy="128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951696" y="3339296"/>
            <a:ext cx="3051584" cy="313932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>
                <a:latin typeface="Sassoon Penpals" panose="02000400000000000000" pitchFamily="2" charset="0"/>
              </a:rPr>
              <a:t>PSHE </a:t>
            </a:r>
          </a:p>
          <a:p>
            <a:r>
              <a:rPr lang="en-GB">
                <a:latin typeface="Sassoon Penpals" panose="02000400000000000000" pitchFamily="2" charset="0"/>
              </a:rPr>
              <a:t>What </a:t>
            </a:r>
            <a:r>
              <a:rPr lang="en-GB" dirty="0">
                <a:latin typeface="Sassoon Penpals" panose="02000400000000000000" pitchFamily="2" charset="0"/>
              </a:rPr>
              <a:t>do we know about each other?</a:t>
            </a:r>
          </a:p>
          <a:p>
            <a:r>
              <a:rPr lang="en-GB" dirty="0">
                <a:latin typeface="Sassoon Penpals" panose="02000400000000000000" pitchFamily="2" charset="0"/>
              </a:rPr>
              <a:t>Why do we need rules? How can  we  work well together?</a:t>
            </a:r>
          </a:p>
          <a:p>
            <a:r>
              <a:rPr lang="en-GB" dirty="0">
                <a:latin typeface="Sassoon Penpals" panose="02000400000000000000" pitchFamily="2" charset="0"/>
              </a:rPr>
              <a:t>Who am I?</a:t>
            </a:r>
          </a:p>
          <a:p>
            <a:r>
              <a:rPr lang="en-GB" dirty="0">
                <a:latin typeface="Sassoon Penpals" panose="02000400000000000000" pitchFamily="2" charset="0"/>
              </a:rPr>
              <a:t>How am I the same and different as my friends?</a:t>
            </a:r>
          </a:p>
          <a:p>
            <a:r>
              <a:rPr lang="en-GB" dirty="0">
                <a:latin typeface="Sassoon Penpals" panose="02000400000000000000" pitchFamily="2" charset="0"/>
              </a:rPr>
              <a:t>How does sleep affect my mood? </a:t>
            </a:r>
          </a:p>
          <a:p>
            <a:r>
              <a:rPr lang="en-GB" dirty="0">
                <a:latin typeface="Sassoon Penpals" panose="02000400000000000000" pitchFamily="2" charset="0"/>
              </a:rPr>
              <a:t>How can I regulate my emotions? </a:t>
            </a:r>
          </a:p>
          <a:p>
            <a:r>
              <a:rPr lang="en-GB" dirty="0">
                <a:latin typeface="Sassoon Penpals" panose="02000400000000000000" pitchFamily="2" charset="0"/>
              </a:rPr>
              <a:t>What makes me feel in the green zone?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00193" y="4353491"/>
            <a:ext cx="2413565" cy="107721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Sassoon Penpals" panose="02000400000000000000" pitchFamily="2" charset="0"/>
              </a:rPr>
              <a:t>Music - Exploring Simple Patterns</a:t>
            </a:r>
          </a:p>
          <a:p>
            <a:r>
              <a:rPr lang="en-GB" sz="1600" dirty="0">
                <a:latin typeface="Sassoon Penpals" panose="02000400000000000000" pitchFamily="2" charset="0"/>
              </a:rPr>
              <a:t>How does music help us to make friends?</a:t>
            </a:r>
          </a:p>
          <a:p>
            <a:r>
              <a:rPr lang="en-GB" sz="1600" dirty="0">
                <a:latin typeface="Sassoon Penpals" panose="02000400000000000000" pitchFamily="2" charset="0"/>
              </a:rPr>
              <a:t>Singing – tempo and scales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00193" y="5517232"/>
            <a:ext cx="2400456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Sassoon Penpals" panose="02000400000000000000" pitchFamily="2" charset="0"/>
              </a:rPr>
              <a:t>Trip: Preston Manor – more details to come. </a:t>
            </a:r>
          </a:p>
        </p:txBody>
      </p:sp>
    </p:spTree>
    <p:extLst>
      <p:ext uri="{BB962C8B-B14F-4D97-AF65-F5344CB8AC3E}">
        <p14:creationId xmlns:p14="http://schemas.microsoft.com/office/powerpoint/2010/main" val="67112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285</Words>
  <Application>Microsoft Office PowerPoint</Application>
  <PresentationFormat>On-screen Show 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Sassoon Penpals</vt:lpstr>
      <vt:lpstr>Office Theme</vt:lpstr>
      <vt:lpstr>PowerPoint Presentation</vt:lpstr>
    </vt:vector>
  </TitlesOfParts>
  <Company>Carlton Hill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Maurice Leahy</dc:creator>
  <cp:lastModifiedBy>Liam Shields</cp:lastModifiedBy>
  <cp:revision>40</cp:revision>
  <dcterms:created xsi:type="dcterms:W3CDTF">2014-12-19T14:45:49Z</dcterms:created>
  <dcterms:modified xsi:type="dcterms:W3CDTF">2026-09-02T15:08:59Z</dcterms:modified>
</cp:coreProperties>
</file>