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834" y="-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256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100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733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031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649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956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15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043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10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327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841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388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6830" y="1182179"/>
            <a:ext cx="615749" cy="8718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3437" y="1724773"/>
            <a:ext cx="1107213" cy="7565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172978"/>
            <a:ext cx="2706036" cy="6463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Year One Topic Overview </a:t>
            </a:r>
            <a:r>
              <a:rPr lang="en-GB" dirty="0"/>
              <a:t>Autumn 1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72689" y="189472"/>
            <a:ext cx="2952327" cy="16312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GB" b="1" dirty="0"/>
              <a:t>English:</a:t>
            </a:r>
          </a:p>
          <a:p>
            <a:pPr algn="ctr"/>
            <a:r>
              <a:rPr lang="en-GB" sz="1400" dirty="0"/>
              <a:t>Reading</a:t>
            </a:r>
          </a:p>
          <a:p>
            <a:pPr algn="ctr"/>
            <a:r>
              <a:rPr lang="en-GB" sz="1400" dirty="0"/>
              <a:t>Phonics – Little Wandle</a:t>
            </a:r>
          </a:p>
          <a:p>
            <a:pPr algn="ctr"/>
            <a:r>
              <a:rPr lang="en-GB" sz="1400" dirty="0"/>
              <a:t>Poetry – The Happy Poem by James Carter</a:t>
            </a:r>
          </a:p>
          <a:p>
            <a:pPr algn="ctr"/>
            <a:r>
              <a:rPr lang="en-GB" sz="1400" dirty="0"/>
              <a:t>Fiction – The Three Little Pigs</a:t>
            </a:r>
          </a:p>
          <a:p>
            <a:pPr algn="ctr"/>
            <a:endParaRPr lang="en-GB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1308545"/>
            <a:ext cx="2696190" cy="147732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Maths:</a:t>
            </a:r>
          </a:p>
          <a:p>
            <a:pPr algn="ctr"/>
            <a:r>
              <a:rPr lang="en-GB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Numbers 1-10</a:t>
            </a:r>
          </a:p>
          <a:p>
            <a:pPr algn="ctr"/>
            <a:r>
              <a:rPr lang="en-GB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 Value </a:t>
            </a:r>
          </a:p>
          <a:p>
            <a:pPr lvl="0" algn="ctr"/>
            <a:r>
              <a:rPr lang="en-GB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Counting</a:t>
            </a:r>
          </a:p>
          <a:p>
            <a:pPr lvl="0" algn="ctr"/>
            <a:r>
              <a:rPr lang="en-GB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Reading and writing numbers in numerals and words</a:t>
            </a:r>
          </a:p>
          <a:p>
            <a:pPr lvl="0" algn="ctr"/>
            <a:r>
              <a:rPr lang="en-GB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Grouping and Sorting</a:t>
            </a:r>
          </a:p>
        </p:txBody>
      </p:sp>
      <p:sp>
        <p:nvSpPr>
          <p:cNvPr id="8" name="TextBox 7"/>
          <p:cNvSpPr txBox="1"/>
          <p:nvPr/>
        </p:nvSpPr>
        <p:spPr>
          <a:xfrm rot="10800000" flipV="1">
            <a:off x="211175" y="2998111"/>
            <a:ext cx="2696190" cy="7386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Computing:</a:t>
            </a:r>
          </a:p>
          <a:p>
            <a:pPr algn="ctr"/>
            <a:r>
              <a:rPr lang="en-GB" sz="1200" dirty="0">
                <a:latin typeface="Arial"/>
                <a:ea typeface="Times New Roman"/>
              </a:rPr>
              <a:t>We are safe online</a:t>
            </a:r>
            <a:endParaRPr lang="en-GB" sz="1200" dirty="0">
              <a:latin typeface="Arial"/>
            </a:endParaRPr>
          </a:p>
          <a:p>
            <a:pPr algn="ctr"/>
            <a:endParaRPr lang="en-GB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6133498" y="2610561"/>
            <a:ext cx="2779044" cy="332398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Key questions for topic:</a:t>
            </a:r>
          </a:p>
          <a:p>
            <a:pPr lvl="0"/>
            <a:r>
              <a:rPr lang="en-GB" sz="1200" dirty="0">
                <a:solidFill>
                  <a:prstClr val="black"/>
                </a:solidFill>
              </a:rPr>
              <a:t>What was on Mum/Dad/Grandma and Grandad’s toy wish list?</a:t>
            </a:r>
          </a:p>
          <a:p>
            <a:pPr lvl="0"/>
            <a:r>
              <a:rPr lang="en-GB" sz="1200" dirty="0">
                <a:solidFill>
                  <a:prstClr val="black"/>
                </a:solidFill>
              </a:rPr>
              <a:t>How do we know about toys in the past?</a:t>
            </a:r>
          </a:p>
          <a:p>
            <a:pPr lvl="0"/>
            <a:r>
              <a:rPr lang="en-GB" sz="1200" dirty="0">
                <a:solidFill>
                  <a:prstClr val="black"/>
                </a:solidFill>
              </a:rPr>
              <a:t>What can we use to find out about toys in the past?</a:t>
            </a:r>
          </a:p>
          <a:p>
            <a:pPr lvl="0"/>
            <a:r>
              <a:rPr lang="en-GB" sz="1200" dirty="0">
                <a:solidFill>
                  <a:prstClr val="black"/>
                </a:solidFill>
              </a:rPr>
              <a:t>Would Grandad and Grandma have bought their toys on the internet? </a:t>
            </a:r>
          </a:p>
          <a:p>
            <a:pPr lvl="0"/>
            <a:r>
              <a:rPr lang="en-GB" sz="1200" dirty="0">
                <a:solidFill>
                  <a:prstClr val="black"/>
                </a:solidFill>
              </a:rPr>
              <a:t>How many popular toys need electricity or batteries now? How many popular toys needed electricity or batteries before?</a:t>
            </a:r>
          </a:p>
          <a:p>
            <a:pPr lvl="0"/>
            <a:r>
              <a:rPr lang="en-GB" sz="1200" dirty="0">
                <a:solidFill>
                  <a:prstClr val="black"/>
                </a:solidFill>
              </a:rPr>
              <a:t>How do you know something is old? </a:t>
            </a:r>
          </a:p>
          <a:p>
            <a:pPr lvl="0"/>
            <a:r>
              <a:rPr lang="en-GB" sz="1200" dirty="0">
                <a:solidFill>
                  <a:prstClr val="black"/>
                </a:solidFill>
              </a:rPr>
              <a:t>How can we describe old and new toys?</a:t>
            </a:r>
          </a:p>
          <a:p>
            <a:pPr lvl="0"/>
            <a:r>
              <a:rPr lang="en-GB" sz="1200" dirty="0">
                <a:solidFill>
                  <a:prstClr val="black"/>
                </a:solidFill>
              </a:rPr>
              <a:t>What is the same and what is different about old and new toys?</a:t>
            </a:r>
          </a:p>
          <a:p>
            <a:pPr lvl="0"/>
            <a:r>
              <a:rPr lang="en-GB" sz="1200" dirty="0">
                <a:solidFill>
                  <a:prstClr val="black"/>
                </a:solidFill>
              </a:rPr>
              <a:t>How can we show what we have learnt about toys in the past?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4358" y="3969524"/>
            <a:ext cx="2696190" cy="212365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PSHE:</a:t>
            </a:r>
          </a:p>
          <a:p>
            <a:pPr algn="ctr"/>
            <a:endParaRPr lang="en-GB" sz="1200" b="1" dirty="0"/>
          </a:p>
          <a:p>
            <a:pPr algn="ctr"/>
            <a:r>
              <a:rPr lang="en-GB" sz="1200" b="1" dirty="0"/>
              <a:t>New Beginnings</a:t>
            </a:r>
          </a:p>
          <a:p>
            <a:pPr algn="ctr"/>
            <a:endParaRPr lang="en-GB" sz="1200" b="1" dirty="0"/>
          </a:p>
          <a:p>
            <a:pPr algn="ctr"/>
            <a:endParaRPr lang="en-GB" sz="1200" b="1" dirty="0"/>
          </a:p>
          <a:p>
            <a:pPr algn="ctr"/>
            <a:endParaRPr lang="en-GB" sz="1200" b="1" dirty="0"/>
          </a:p>
          <a:p>
            <a:pPr algn="ctr"/>
            <a:endParaRPr lang="en-GB" sz="1200" b="1" dirty="0"/>
          </a:p>
          <a:p>
            <a:pPr algn="ctr"/>
            <a:r>
              <a:rPr lang="en-GB" b="1" dirty="0"/>
              <a:t>RE:</a:t>
            </a:r>
            <a:endParaRPr lang="en-GB" dirty="0"/>
          </a:p>
          <a:p>
            <a:pPr algn="ctr"/>
            <a:r>
              <a:rPr lang="en-GB" sz="1200" dirty="0"/>
              <a:t>Updates coming </a:t>
            </a:r>
          </a:p>
          <a:p>
            <a:pPr algn="ctr"/>
            <a:endParaRPr lang="en-GB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3031856" y="2104902"/>
            <a:ext cx="2947742" cy="3108543"/>
          </a:xfrm>
          <a:prstGeom prst="rect">
            <a:avLst/>
          </a:prstGeom>
          <a:noFill/>
          <a:ln w="41275">
            <a:solidFill>
              <a:schemeClr val="tx2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GB" b="1" dirty="0">
                <a:solidFill>
                  <a:prstClr val="black"/>
                </a:solidFill>
              </a:rPr>
              <a:t>Are our grandparent’s toys more fun than ours?</a:t>
            </a:r>
          </a:p>
          <a:p>
            <a:pPr lvl="0" algn="ctr"/>
            <a:endParaRPr lang="en-GB" b="1" dirty="0">
              <a:solidFill>
                <a:prstClr val="black"/>
              </a:solidFill>
            </a:endParaRPr>
          </a:p>
          <a:p>
            <a:pPr lvl="0" algn="ctr"/>
            <a:endParaRPr lang="en-GB" dirty="0">
              <a:solidFill>
                <a:prstClr val="black"/>
              </a:solidFill>
            </a:endParaRPr>
          </a:p>
          <a:p>
            <a:pPr lvl="0" algn="ctr"/>
            <a:endParaRPr lang="en-GB" sz="1200" dirty="0">
              <a:solidFill>
                <a:prstClr val="black"/>
              </a:solidFill>
            </a:endParaRPr>
          </a:p>
          <a:p>
            <a:pPr lvl="0" algn="ctr"/>
            <a:endParaRPr lang="en-GB" sz="1400" dirty="0">
              <a:solidFill>
                <a:prstClr val="black"/>
              </a:solidFill>
            </a:endParaRPr>
          </a:p>
          <a:p>
            <a:pPr lvl="0" algn="ctr"/>
            <a:endParaRPr lang="en-GB" sz="1400" dirty="0">
              <a:solidFill>
                <a:prstClr val="black"/>
              </a:solidFill>
            </a:endParaRPr>
          </a:p>
          <a:p>
            <a:pPr lvl="0" algn="ctr"/>
            <a:endParaRPr lang="en-GB" sz="1400" b="1" dirty="0">
              <a:solidFill>
                <a:prstClr val="black"/>
              </a:solidFill>
            </a:endParaRPr>
          </a:p>
          <a:p>
            <a:pPr lvl="0" algn="ctr"/>
            <a:endParaRPr lang="en-GB" sz="1400" b="1" dirty="0">
              <a:solidFill>
                <a:prstClr val="black"/>
              </a:solidFill>
            </a:endParaRPr>
          </a:p>
          <a:p>
            <a:pPr lvl="0" algn="ctr"/>
            <a:r>
              <a:rPr lang="en-GB" sz="1400" b="1" dirty="0">
                <a:solidFill>
                  <a:prstClr val="black"/>
                </a:solidFill>
              </a:rPr>
              <a:t>What games did your grandparents play with?</a:t>
            </a:r>
          </a:p>
          <a:p>
            <a:pPr lvl="0" algn="ctr"/>
            <a:r>
              <a:rPr lang="en-GB" sz="1400" b="1" dirty="0">
                <a:solidFill>
                  <a:prstClr val="black"/>
                </a:solidFill>
              </a:rPr>
              <a:t>Do you play any games your grandparents played with?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72690" y="5301788"/>
            <a:ext cx="3039469" cy="55399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PE:</a:t>
            </a:r>
          </a:p>
          <a:p>
            <a:pPr algn="ctr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Ball Games and Gymnastics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9215" y="172978"/>
            <a:ext cx="2880320" cy="230832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/>
              <a:t>Important dates</a:t>
            </a:r>
          </a:p>
          <a:p>
            <a:pPr algn="ctr"/>
            <a:endParaRPr lang="en-GB" b="1" u="sng" dirty="0"/>
          </a:p>
          <a:p>
            <a:pPr algn="ctr"/>
            <a:endParaRPr lang="en-GB" b="1" u="sng" dirty="0"/>
          </a:p>
          <a:p>
            <a:pPr algn="ctr"/>
            <a:endParaRPr lang="en-GB" b="1" u="sng" dirty="0"/>
          </a:p>
          <a:p>
            <a:pPr algn="ctr"/>
            <a:endParaRPr lang="en-GB" b="1" u="sng" dirty="0"/>
          </a:p>
          <a:p>
            <a:pPr algn="ctr"/>
            <a:endParaRPr lang="en-GB" b="1" u="sng" dirty="0"/>
          </a:p>
          <a:p>
            <a:pPr algn="ctr"/>
            <a:endParaRPr lang="en-GB" b="1" u="sng" dirty="0"/>
          </a:p>
          <a:p>
            <a:pPr algn="ctr"/>
            <a:endParaRPr lang="en-GB" b="1" u="sng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167" y="2725936"/>
            <a:ext cx="2167369" cy="1582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47730" y="468439"/>
            <a:ext cx="271727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Phonics and reading meeting:</a:t>
            </a:r>
          </a:p>
          <a:p>
            <a:r>
              <a:rPr lang="en-GB" sz="1400" dirty="0"/>
              <a:t>Monday 21</a:t>
            </a:r>
            <a:r>
              <a:rPr lang="en-GB" sz="1400" baseline="30000" dirty="0"/>
              <a:t>st</a:t>
            </a:r>
            <a:r>
              <a:rPr lang="en-GB" sz="1400" dirty="0"/>
              <a:t> September 8.50am in the hall</a:t>
            </a:r>
          </a:p>
          <a:p>
            <a:pPr algn="ctr"/>
            <a:r>
              <a:rPr lang="en-GB" sz="1400" b="1" dirty="0"/>
              <a:t>10 minutes of fame:</a:t>
            </a:r>
          </a:p>
          <a:p>
            <a:r>
              <a:rPr lang="en-GB" sz="1400" dirty="0"/>
              <a:t>Friday 13</a:t>
            </a:r>
            <a:r>
              <a:rPr lang="en-GB" sz="1400" baseline="30000" dirty="0"/>
              <a:t>th</a:t>
            </a:r>
            <a:r>
              <a:rPr lang="en-GB" sz="1400" dirty="0"/>
              <a:t> November 9am in the hall</a:t>
            </a:r>
          </a:p>
          <a:p>
            <a:pPr algn="ctr"/>
            <a:endParaRPr lang="en-GB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2972689" y="5964283"/>
            <a:ext cx="3039469" cy="55399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Music:</a:t>
            </a:r>
          </a:p>
          <a:p>
            <a:pPr algn="ctr"/>
            <a:r>
              <a:rPr lang="en-GB" sz="1200"/>
              <a:t>Introducing a beat</a:t>
            </a:r>
            <a:endParaRPr lang="en-GB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C003B3-C691-B943-91AB-5D70DF3A1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449" y="4781863"/>
            <a:ext cx="1414502" cy="51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112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793532-94AB-F4BC-1821-CFA1C0047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640"/>
            <a:ext cx="9144000" cy="471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146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243</Words>
  <Application>Microsoft Office PowerPoint</Application>
  <PresentationFormat>On-screen Show (4:3)</PresentationFormat>
  <Paragraphs>57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>Carlton Hill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Maurice Leahy</dc:creator>
  <cp:lastModifiedBy>Bonnie Oliver</cp:lastModifiedBy>
  <cp:revision>65</cp:revision>
  <dcterms:created xsi:type="dcterms:W3CDTF">2014-12-19T14:45:49Z</dcterms:created>
  <dcterms:modified xsi:type="dcterms:W3CDTF">2026-09-02T15:40:14Z</dcterms:modified>
</cp:coreProperties>
</file>